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716088"/>
            <a:ext cx="3230563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VEGF-E /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HB-VEGF-E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300-044 [E. coli];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300-046 [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220809" y="51218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of cell proliferation in primary human umbilical vein endothelial cells (HUVEC) by recombinant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-VEGF-E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-HB-VEGF-E. 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17</cp:revision>
  <dcterms:created xsi:type="dcterms:W3CDTF">2013-11-14T14:14:41Z</dcterms:created>
  <dcterms:modified xsi:type="dcterms:W3CDTF">2015-03-13T08:19:43Z</dcterms:modified>
</cp:coreProperties>
</file>